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9" r:id="rId3"/>
    <p:sldId id="257" r:id="rId4"/>
    <p:sldId id="265" r:id="rId5"/>
    <p:sldId id="258" r:id="rId6"/>
    <p:sldId id="259" r:id="rId7"/>
    <p:sldId id="260" r:id="rId8"/>
    <p:sldId id="261" r:id="rId9"/>
    <p:sldId id="262" r:id="rId10"/>
    <p:sldId id="263" r:id="rId11"/>
    <p:sldId id="268" r:id="rId12"/>
    <p:sldId id="264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018695-BAED-4FE7-AA7F-6C955ED95417}" type="datetimeFigureOut">
              <a:rPr lang="ru-RU" smtClean="0"/>
              <a:pPr/>
              <a:t>19.12.2014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9E65D-7032-49D0-8E2D-008F9B64608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9E65D-7032-49D0-8E2D-008F9B64608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19.12.2014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 rot="19604724">
            <a:off x="2145591" y="2606145"/>
            <a:ext cx="725493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8000" b="1" i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Батырар</a:t>
            </a:r>
            <a:r>
              <a:rPr lang="ru-RU" sz="8000" b="1" i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8000" b="1" i="1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исеме</a:t>
            </a:r>
            <a:endParaRPr lang="ru-RU" sz="8000" b="1" i="1" dirty="0" smtClean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8000" b="1" i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м</a:t>
            </a:r>
            <a:r>
              <a:rPr lang="tt-RU" sz="8000" b="1" i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әңгелек</a:t>
            </a:r>
            <a:endParaRPr lang="ru-RU" sz="8000" b="1" i="1" cap="none" spc="0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5661248"/>
            <a:ext cx="29722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t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8 а класс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476672"/>
            <a:ext cx="61576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3200" b="1" dirty="0" smtClean="0">
                <a:solidFill>
                  <a:srgbClr val="FFFF00"/>
                </a:solidFill>
              </a:rPr>
              <a:t>Галиева Гөлсем Хөбетдин кызы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3755" y="1340768"/>
            <a:ext cx="909024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Минем әбиемнең исеме Галиева Гөлсем Хөбетдин кызы.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Ул 1920 нче елның 20 августында Көчек авылында туган.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Сугыш башланганда әбиемә  21 яшь була.   Аны вагоннар җылыту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өчен утын әзерләргә җибәрәләр.</a:t>
            </a:r>
            <a:r>
              <a:rPr kumimoji="0" lang="tt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Ә 1943 нче елда башка яшь кызлар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белән бергә окоп казу эшләрен башкара.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Әбием 2010 нчы елның 5 декабрендә вафат булды.</a:t>
            </a:r>
            <a:endParaRPr kumimoji="0" lang="tt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2530" name="Picture 2" descr="F:\ВЕТЕРАНЫ\ВЕТЕРАНЫ ТЫЛ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581128"/>
            <a:ext cx="2758386" cy="18722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531" name="Picture 3" descr="F:\ВЕТЕРАНЫ\ВЕТЕРАНЫ ТЫЛА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581128"/>
            <a:ext cx="2733424" cy="18722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532" name="Picture 4" descr="F:\ВЕТЕРАНЫ\ЛЕСОРУБ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581128"/>
            <a:ext cx="2592288" cy="18722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03769" y="404664"/>
            <a:ext cx="455919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Молчанов Ефим 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Степанович</a:t>
            </a:r>
            <a:endParaRPr lang="ru-RU" sz="4400" b="1" cap="none" spc="0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916832"/>
            <a:ext cx="84249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Бабам Ефим -  Анатолий </a:t>
            </a:r>
            <a:r>
              <a:rPr lang="ru-RU" sz="2400" dirty="0" err="1" smtClean="0"/>
              <a:t>бабамның әтисе</a:t>
            </a:r>
            <a:r>
              <a:rPr lang="ru-RU" sz="2400" dirty="0" smtClean="0"/>
              <a:t>. </a:t>
            </a:r>
            <a:r>
              <a:rPr lang="ru-RU" sz="2400" dirty="0" err="1" smtClean="0"/>
              <a:t>Ул</a:t>
            </a:r>
            <a:r>
              <a:rPr lang="ru-RU" sz="2400" dirty="0" smtClean="0"/>
              <a:t> 1908 </a:t>
            </a:r>
            <a:r>
              <a:rPr lang="ru-RU" sz="2400" dirty="0" err="1" smtClean="0"/>
              <a:t>нче</a:t>
            </a:r>
            <a:r>
              <a:rPr lang="ru-RU" sz="2400" dirty="0" smtClean="0"/>
              <a:t> </a:t>
            </a:r>
            <a:r>
              <a:rPr lang="ru-RU" sz="2400" dirty="0" err="1" smtClean="0"/>
              <a:t>елда</a:t>
            </a:r>
            <a:r>
              <a:rPr lang="ru-RU" sz="2400" dirty="0" smtClean="0"/>
              <a:t> </a:t>
            </a:r>
            <a:r>
              <a:rPr lang="ru-RU" sz="2400" dirty="0" err="1" smtClean="0"/>
              <a:t>туган</a:t>
            </a:r>
            <a:r>
              <a:rPr lang="ru-RU" sz="2400" dirty="0" smtClean="0"/>
              <a:t>.</a:t>
            </a:r>
            <a:r>
              <a:rPr lang="en-US" sz="2400" dirty="0" smtClean="0"/>
              <a:t> </a:t>
            </a:r>
            <a:r>
              <a:rPr lang="tt-RU" sz="2400" dirty="0" smtClean="0"/>
              <a:t>1939 нче елда белән гаиләсе Уралга күчеп  киткән. </a:t>
            </a:r>
          </a:p>
          <a:p>
            <a:r>
              <a:rPr lang="tt-RU" sz="2400" dirty="0" smtClean="0"/>
              <a:t>Ә 1941 нче елда аны сугышка алганнан соң , хатыны һәм балалары кире авылга  кайтканнар. Ә бабам бары тик 1946 елда гына туган якларны күрү бәхетенә ирешә.  Чөнки алар  сугыштанр соң да тимер юл станциясен саклыйлар һәм шунда  ул бандеровчылар тарафыннан яралана. Бик озак кына</a:t>
            </a:r>
          </a:p>
          <a:p>
            <a:r>
              <a:rPr lang="tt-RU" sz="2400" dirty="0" smtClean="0"/>
              <a:t> госпитал</a:t>
            </a:r>
            <a:r>
              <a:rPr lang="ru-RU" sz="2400" dirty="0" err="1" smtClean="0"/>
              <a:t>ьдә ятарга</a:t>
            </a:r>
            <a:r>
              <a:rPr lang="ru-RU" sz="2400" dirty="0" smtClean="0"/>
              <a:t> туры </a:t>
            </a:r>
            <a:r>
              <a:rPr lang="ru-RU" sz="2400" dirty="0" err="1" smtClean="0"/>
              <a:t>килә</a:t>
            </a:r>
            <a:r>
              <a:rPr lang="ru-RU" sz="2400" dirty="0" smtClean="0"/>
              <a:t>. </a:t>
            </a: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620688"/>
            <a:ext cx="4087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3200" b="1" dirty="0" smtClean="0">
                <a:solidFill>
                  <a:srgbClr val="FFFF00"/>
                </a:solidFill>
              </a:rPr>
              <a:t>Бикмухаметов Нури 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556792"/>
            <a:ext cx="806489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dirty="0" smtClean="0"/>
              <a:t> </a:t>
            </a:r>
            <a:r>
              <a:rPr lang="tt-RU" sz="3200" dirty="0" smtClean="0"/>
              <a:t>Нури  бабай, әниемнең бабасы 1905 нче елда  туган. Ул 705 нче укчы полк/ 121 укчы девизия составында сугышкан.  1942 нче елның15 июнендә   һәлак булган. Курск өлкәсе Черемисиновск районы  Яңа Савин авылында күмелгән.   Резеда апам сөйләве буенча аның Кызыл йолдыз ордены  да булган.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og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 rot="19869414">
            <a:off x="1014893" y="3225585"/>
            <a:ext cx="838966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Тыныч йоклагыз әби – бабайлар! </a:t>
            </a:r>
          </a:p>
          <a:p>
            <a:pPr algn="ctr"/>
            <a:r>
              <a:rPr lang="tt-RU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Авыр туфрагыгыз җиңел булсын! </a:t>
            </a:r>
            <a:endParaRPr lang="ru-RU" sz="32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828600" y="1196752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i="1" dirty="0" smtClean="0"/>
              <a:t>                              </a:t>
            </a:r>
            <a:r>
              <a:rPr lang="ru-RU" sz="3200" i="1" dirty="0" err="1" smtClean="0"/>
              <a:t>Илне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сөйгән йөрәк тибешем</a:t>
            </a:r>
            <a:r>
              <a:rPr lang="ru-RU" sz="3200" i="1" dirty="0" smtClean="0"/>
              <a:t>.</a:t>
            </a:r>
          </a:p>
          <a:p>
            <a:pPr algn="just"/>
            <a:r>
              <a:rPr lang="ru-RU" sz="3200" i="1" dirty="0" smtClean="0"/>
              <a:t>                              </a:t>
            </a:r>
            <a:r>
              <a:rPr lang="ru-RU" sz="3200" i="1" dirty="0" err="1" smtClean="0"/>
              <a:t>Җырым </a:t>
            </a:r>
            <a:r>
              <a:rPr lang="ru-RU" sz="3200" i="1" dirty="0" err="1" smtClean="0"/>
              <a:t>инде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антым</a:t>
            </a:r>
            <a:r>
              <a:rPr lang="ru-RU" sz="3200" i="1" dirty="0" smtClean="0"/>
              <a:t>:</a:t>
            </a:r>
          </a:p>
          <a:p>
            <a:pPr algn="just"/>
            <a:r>
              <a:rPr lang="ru-RU" sz="3200" i="1" dirty="0" smtClean="0"/>
              <a:t>                             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Яшәсәм дә,</a:t>
            </a:r>
            <a:endParaRPr lang="ru-RU" sz="3200" i="1" dirty="0" smtClean="0"/>
          </a:p>
          <a:p>
            <a:pPr algn="just"/>
            <a:r>
              <a:rPr lang="ru-RU" sz="3200" i="1" dirty="0" smtClean="0"/>
              <a:t>                             </a:t>
            </a:r>
            <a:r>
              <a:rPr lang="ru-RU" sz="3200" i="1" dirty="0" err="1" smtClean="0"/>
              <a:t>Үлсәм </a:t>
            </a:r>
            <a:r>
              <a:rPr lang="ru-RU" sz="3200" i="1" dirty="0" err="1" smtClean="0"/>
              <a:t>дә </a:t>
            </a:r>
            <a:r>
              <a:rPr lang="ru-RU" sz="3200" i="1" dirty="0" smtClean="0"/>
              <a:t>- тик </a:t>
            </a:r>
            <a:r>
              <a:rPr lang="ru-RU" sz="3200" i="1" dirty="0" err="1" smtClean="0"/>
              <a:t>туган</a:t>
            </a:r>
            <a:r>
              <a:rPr lang="ru-RU" sz="3200" i="1" dirty="0" smtClean="0"/>
              <a:t> ил </a:t>
            </a:r>
            <a:r>
              <a:rPr lang="ru-RU" sz="3200" i="1" dirty="0" err="1" smtClean="0"/>
              <a:t>өчен</a:t>
            </a:r>
            <a:r>
              <a:rPr lang="ru-RU" sz="3200" i="1" dirty="0" smtClean="0"/>
              <a:t>!</a:t>
            </a:r>
            <a:r>
              <a:rPr lang="ru-RU" sz="3200" i="1" baseline="30000" dirty="0" smtClean="0"/>
              <a:t>1</a:t>
            </a:r>
            <a:endParaRPr lang="ru-RU" sz="32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Загрузки\Галиев 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2468734" cy="35320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3851920" y="188640"/>
            <a:ext cx="469872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000" dirty="0" err="1" smtClean="0">
                <a:solidFill>
                  <a:srgbClr val="FFFF00"/>
                </a:solidFill>
              </a:rPr>
              <a:t>Галиев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4000" dirty="0" err="1" smtClean="0">
                <a:solidFill>
                  <a:srgbClr val="FFFF00"/>
                </a:solidFill>
              </a:rPr>
              <a:t>Мухаматдин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ru-RU" sz="4000" dirty="0" err="1" smtClean="0">
                <a:solidFill>
                  <a:srgbClr val="FFFF00"/>
                </a:solidFill>
              </a:rPr>
              <a:t>Мухаматгалиевич</a:t>
            </a:r>
            <a:endParaRPr lang="ru-RU" sz="4000" b="1" cap="all" spc="0" dirty="0">
              <a:ln/>
              <a:solidFill>
                <a:srgbClr val="FF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809" y="1556792"/>
            <a:ext cx="61206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dirty="0" smtClean="0"/>
              <a:t> Бабам 1901 нче елда туган. Ул сугышка 1941 нече елда  киткән.Үзенең бер хатында ул, Днепрны кичүләре һәм неме</a:t>
            </a:r>
            <a:r>
              <a:rPr lang="ru-RU" sz="2400" dirty="0" err="1" smtClean="0"/>
              <a:t>ц</a:t>
            </a:r>
            <a:r>
              <a:rPr lang="tt-RU" sz="2400" dirty="0" smtClean="0"/>
              <a:t>ларның бары тик   200- 300 метрда гына  булулары турында яза.   Шуннан соң бик озак  хатлары булмый. </a:t>
            </a:r>
          </a:p>
          <a:p>
            <a:r>
              <a:rPr lang="tt-RU" sz="2400" dirty="0" smtClean="0"/>
              <a:t>Бераздан хәбәрсез югалуы турында хат алалар. Хәтер  китабында  01.10.1942 нче елда Һәлак булган дип язылган, ләкин ничек үлүе һәм кайда күмелүе турында мәг</a:t>
            </a:r>
            <a:r>
              <a:rPr lang="ru-RU" sz="2400" dirty="0" err="1" smtClean="0"/>
              <a:t>ъ</a:t>
            </a:r>
            <a:r>
              <a:rPr lang="tt-RU" sz="2400" dirty="0" smtClean="0"/>
              <a:t>лүмат юк.</a:t>
            </a:r>
          </a:p>
          <a:p>
            <a:r>
              <a:rPr lang="tt-RU" sz="2400" dirty="0" smtClean="0"/>
              <a:t>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60648"/>
            <a:ext cx="66784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err="1" smtClean="0">
                <a:solidFill>
                  <a:srgbClr val="FFFF00"/>
                </a:solidFill>
              </a:rPr>
              <a:t>Галлямов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4000" dirty="0" err="1" smtClean="0">
                <a:solidFill>
                  <a:srgbClr val="FFFF00"/>
                </a:solidFill>
              </a:rPr>
              <a:t>Караметдин</a:t>
            </a:r>
            <a:endParaRPr lang="en-US" sz="4000" dirty="0" smtClean="0">
              <a:solidFill>
                <a:srgbClr val="FFFF00"/>
              </a:solidFill>
            </a:endParaRPr>
          </a:p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4000" dirty="0" err="1" smtClean="0">
                <a:solidFill>
                  <a:srgbClr val="FFFF00"/>
                </a:solidFill>
              </a:rPr>
              <a:t>Мингазетдинович</a:t>
            </a:r>
            <a:r>
              <a:rPr lang="ru-RU" sz="4000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ru-RU" sz="4000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3" y="2060848"/>
            <a:ext cx="864096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dirty="0" smtClean="0"/>
              <a:t> Бабам 1915 нче елда Көчек авылында туган.   Ул сугышның беренче көннәреннән үк абыйсы Гыйлфан белән бергә яу кырына китә. Аның турында мәг</a:t>
            </a:r>
            <a:r>
              <a:rPr lang="ru-RU" sz="2400" dirty="0" err="1" smtClean="0"/>
              <a:t>ъ</a:t>
            </a:r>
            <a:r>
              <a:rPr lang="tt-RU" sz="2400" dirty="0" smtClean="0"/>
              <a:t>лүматлар бөтеннләй юк диярлек. Кемдер аларны икесен бергә күрүе турнда кайтып сөйләгән. Гыйлфан  абый яраланган булган, ә бабам аны аркасына кочтырып  алып чыккан.  Хәтер китабында  1941нче елның ноябрендә һәлак булды дип язылган.</a:t>
            </a:r>
          </a:p>
          <a:p>
            <a:r>
              <a:rPr lang="tt-RU" dirty="0" smtClean="0"/>
              <a:t>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7944" y="5486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t-RU" sz="3600" b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Хазиев Зиннур </a:t>
            </a:r>
          </a:p>
          <a:p>
            <a:pPr algn="ctr"/>
            <a:r>
              <a:rPr lang="tt-RU" sz="3600" b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Хазиевич</a:t>
            </a:r>
            <a:endParaRPr lang="ru-RU" sz="3600" b="1" cap="all" dirty="0">
              <a:ln/>
              <a:solidFill>
                <a:srgbClr val="FF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4293096"/>
            <a:ext cx="84658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dirty="0" smtClean="0"/>
              <a:t>Авылда ул амбарда кладов</a:t>
            </a:r>
            <a:r>
              <a:rPr lang="ru-RU" sz="2400" dirty="0" err="1" smtClean="0"/>
              <a:t>щ</a:t>
            </a:r>
            <a:r>
              <a:rPr lang="tt-RU" sz="2400" dirty="0" smtClean="0"/>
              <a:t>ик , ат караучы да,  скотник та булып эшли. </a:t>
            </a:r>
          </a:p>
          <a:p>
            <a:r>
              <a:rPr lang="tt-RU" sz="2400" dirty="0" smtClean="0"/>
              <a:t>Әбием  Әлфинур белән 5 бала тәрбияләп үстергәннәр . Әтием иң кечесе.</a:t>
            </a:r>
          </a:p>
          <a:p>
            <a:r>
              <a:rPr lang="tt-RU" sz="2400" dirty="0" smtClean="0"/>
              <a:t> Кызганычка каршы , бүгенге көндә бабам юк инде. Ул 2006 нче елда 79  яшендә вафат бу лды.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8"/>
            <a:ext cx="2160241" cy="32403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843808" y="1700808"/>
            <a:ext cx="60486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dirty="0" smtClean="0"/>
              <a:t>Бабам Зиннур 1927 нче елның 20 нче сентябрендә  туган.   Армияга алынганчы </a:t>
            </a:r>
          </a:p>
          <a:p>
            <a:r>
              <a:rPr lang="tt-RU" sz="2400" dirty="0" smtClean="0"/>
              <a:t> ул колхозда эшли. 1944 нче елда сугышка китә. Ул  Япон сугышында да</a:t>
            </a:r>
          </a:p>
          <a:p>
            <a:r>
              <a:rPr lang="tt-RU" sz="2400" dirty="0" smtClean="0"/>
              <a:t> катнаша. Бары тик 8 елдан соң гына туган якларга әйләнеп кайту бәхәтенә ирешә</a:t>
            </a:r>
            <a:r>
              <a:rPr lang="tt-RU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4"/>
            <a:ext cx="8095411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dirty="0" err="1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Садыйков</a:t>
            </a:r>
            <a:r>
              <a:rPr lang="ru-RU" sz="40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Зарыйф</a:t>
            </a:r>
            <a:endParaRPr lang="ru-RU" sz="4000" b="1" dirty="0" smtClean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40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Садыкович</a:t>
            </a:r>
            <a:endParaRPr lang="ru-RU" sz="4000" b="1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1413357"/>
            <a:ext cx="799288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Минем бабам,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әбиемне</a:t>
            </a:r>
            <a:r>
              <a:rPr kumimoji="0" lang="tt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ң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әтисе</a:t>
            </a:r>
            <a:r>
              <a:rPr kumimoji="0" lang="ru-RU" sz="2800" b="0" i="0" u="none" strike="noStrike" cap="none" normalizeH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Садыйков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Зарыйф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Садыйк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улы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сугышка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киткәнче Акхуҗа авылында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сатучы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булып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эшлэгэн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Аннан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соң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41нче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елда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бер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энесе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һ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эм ике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абыйсы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белэн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бергә сугышка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киткэн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Энесенең исеме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Садыйков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Нурлыгаян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беренче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абыйсыныкы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Садыйков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Харис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,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икенчесенеке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Садыйков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Галимҗан булган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Бабам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сугышта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озак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булмаган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.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бик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нык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яраланып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авылга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кайткан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Кызганычка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каршы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энесе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белән абыйлары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сугышта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хәбәрсез югалганнар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32656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>
                <a:solidFill>
                  <a:srgbClr val="FFFF00"/>
                </a:solidFill>
              </a:rPr>
              <a:t>“Мемориаль” сайтында  алар турында менә шундый мәг</a:t>
            </a:r>
            <a:r>
              <a:rPr lang="ru-RU" sz="2800" b="1" dirty="0" err="1" smtClean="0">
                <a:solidFill>
                  <a:srgbClr val="FFFF00"/>
                </a:solidFill>
              </a:rPr>
              <a:t>ъ</a:t>
            </a:r>
            <a:r>
              <a:rPr lang="tt-RU" sz="2800" b="1" dirty="0" smtClean="0">
                <a:solidFill>
                  <a:srgbClr val="FFFF00"/>
                </a:solidFill>
              </a:rPr>
              <a:t>үмат күрергә була: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9552" y="1340768"/>
          <a:ext cx="8064896" cy="5358024"/>
        </p:xfrm>
        <a:graphic>
          <a:graphicData uri="http://schemas.openxmlformats.org/drawingml/2006/table">
            <a:tbl>
              <a:tblPr/>
              <a:tblGrid>
                <a:gridCol w="4045870"/>
                <a:gridCol w="4019026"/>
              </a:tblGrid>
              <a:tr h="56894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tt-RU" sz="2800" dirty="0" smtClean="0">
                          <a:latin typeface="+mn-lt"/>
                          <a:ea typeface="Times New Roman"/>
                          <a:cs typeface="Times New Roman"/>
                        </a:rPr>
                        <a:t>Фамилия</a:t>
                      </a:r>
                      <a:endParaRPr lang="ru-RU" sz="2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6933" marR="16933" marT="16933" marB="169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t-RU" sz="2800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Садыков</a:t>
                      </a:r>
                      <a:endParaRPr lang="ru-RU" sz="2800" dirty="0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84667" marR="84667" marT="28222" marB="282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564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Имя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4667" marR="84667" marT="28222" marB="282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Нурлыгаян</a:t>
                      </a:r>
                      <a:endParaRPr lang="ru-RU" sz="2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6933" marR="16933" marT="16933" marB="169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564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Отчество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4667" marR="84667" marT="28222" marB="282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Садыкович</a:t>
                      </a:r>
                      <a:endParaRPr lang="ru-RU" sz="2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6933" marR="16933" marT="16933" marB="169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564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Дата рождения/Возраст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4667" marR="84667" marT="28222" marB="282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__.__.1919</a:t>
                      </a:r>
                      <a:endParaRPr lang="ru-RU" sz="2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6933" marR="16933" marT="16933" marB="169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564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Дата и место призыва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4667" marR="84667" marT="28222" marB="282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05.11.1942 Агрызский РВК, Татарская АССР, Агрызский р-н</a:t>
                      </a:r>
                      <a:endParaRPr lang="ru-RU" sz="2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6933" marR="16933" marT="16933" marB="169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564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Воинское звание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4667" marR="84667" marT="28222" marB="282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солдат</a:t>
                      </a:r>
                      <a:endParaRPr lang="ru-RU" sz="2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6933" marR="16933" marT="16933" marB="169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564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Причина выбытия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4667" marR="84667" marT="28222" marB="282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пропал без вести</a:t>
                      </a:r>
                      <a:endParaRPr lang="ru-RU" sz="2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6933" marR="16933" marT="16933" marB="169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564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Дата выбытия</a:t>
                      </a:r>
                      <a:endParaRPr lang="ru-RU" sz="2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4667" marR="84667" marT="28222" marB="282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__.12.1943</a:t>
                      </a:r>
                      <a:endParaRPr lang="ru-RU" sz="2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6933" marR="16933" marT="16933" marB="169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9552" y="476672"/>
          <a:ext cx="7704856" cy="6374154"/>
        </p:xfrm>
        <a:graphic>
          <a:graphicData uri="http://schemas.openxmlformats.org/drawingml/2006/table">
            <a:tbl>
              <a:tblPr/>
              <a:tblGrid>
                <a:gridCol w="3865250"/>
                <a:gridCol w="3839606"/>
              </a:tblGrid>
              <a:tr h="4640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Фамилия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4667" marR="84667" marT="28222" marB="282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Садыков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933" marR="16933" marT="16933" marB="169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40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Имя</a:t>
                      </a:r>
                      <a:endParaRPr lang="ru-RU" sz="28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4667" marR="84667" marT="28222" marB="282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Галимян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933" marR="16933" marT="16933" marB="169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40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Отчество</a:t>
                      </a:r>
                      <a:endParaRPr lang="ru-RU" sz="28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4667" marR="84667" marT="28222" marB="282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Садыкович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933" marR="16933" marT="16933" marB="169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40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Дата рождения/Возраст</a:t>
                      </a:r>
                      <a:endParaRPr lang="ru-RU" sz="28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4667" marR="84667" marT="28222" marB="282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__.__.1904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933" marR="16933" marT="16933" marB="169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40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Дата и место призыва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4667" marR="84667" marT="28222" marB="282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12.09.1941 Агрызский РВК, Татарская АССР, Агрызский р-н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933" marR="16933" marT="16933" marB="169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40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Последнее место службы</a:t>
                      </a:r>
                      <a:endParaRPr lang="ru-RU" sz="28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4667" marR="84667" marT="28222" marB="282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п/п 30 "Д"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933" marR="16933" marT="16933" marB="169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40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Воинское звание</a:t>
                      </a:r>
                      <a:endParaRPr lang="ru-RU" sz="28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4667" marR="84667" marT="28222" marB="282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солдат</a:t>
                      </a:r>
                      <a:endParaRPr lang="ru-RU" sz="2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933" marR="16933" marT="16933" marB="169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40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Причина выбытия</a:t>
                      </a:r>
                      <a:endParaRPr lang="ru-RU" sz="28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4667" marR="84667" marT="28222" marB="282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пропал без вести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933" marR="16933" marT="16933" marB="169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40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Дата выбытия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4667" marR="84667" marT="28222" marB="282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__.01.1943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6933" marR="16933" marT="16933" marB="1693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683568" y="332656"/>
            <a:ext cx="781236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ea typeface="Calibri" pitchFamily="34" charset="0"/>
                <a:cs typeface="Tahoma" pitchFamily="34" charset="0"/>
              </a:rPr>
              <a:t>Фатхетдинов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Calibri" pitchFamily="34" charset="0"/>
                <a:cs typeface="Tahoma" pitchFamily="34" charset="0"/>
              </a:rPr>
              <a:t> Х</a:t>
            </a:r>
            <a:r>
              <a:rPr kumimoji="0" lang="tt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Calibri" pitchFamily="34" charset="0"/>
                <a:cs typeface="Tahoma" pitchFamily="34" charset="0"/>
              </a:rPr>
              <a:t>өсәен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Calibri" pitchFamily="34" charset="0"/>
                <a:cs typeface="Tahoma" pitchFamily="34" charset="0"/>
              </a:rPr>
              <a:t> Шәймөхәмәт улы</a:t>
            </a:r>
            <a:endParaRPr kumimoji="0" lang="tt-RU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72816"/>
            <a:ext cx="82089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800" dirty="0" smtClean="0"/>
              <a:t> Хөсәен бабам – әтиемнең бабасы. Ул 1913 елның </a:t>
            </a:r>
            <a:r>
              <a:rPr lang="ru-RU" sz="2800" dirty="0" smtClean="0"/>
              <a:t>17 </a:t>
            </a:r>
            <a:r>
              <a:rPr lang="ru-RU" sz="2800" dirty="0" err="1" smtClean="0"/>
              <a:t>августында</a:t>
            </a:r>
            <a:r>
              <a:rPr lang="ru-RU" sz="2800" dirty="0" smtClean="0"/>
              <a:t> </a:t>
            </a:r>
            <a:r>
              <a:rPr lang="ru-RU" sz="2800" dirty="0" err="1" smtClean="0"/>
              <a:t>туа</a:t>
            </a:r>
            <a:r>
              <a:rPr lang="ru-RU" sz="2800" dirty="0" smtClean="0"/>
              <a:t>. </a:t>
            </a:r>
            <a:r>
              <a:rPr lang="ru-RU" sz="2800" dirty="0" err="1" smtClean="0"/>
              <a:t>Бабай</a:t>
            </a:r>
            <a:r>
              <a:rPr lang="ru-RU" sz="2800" dirty="0" smtClean="0"/>
              <a:t> 28 </a:t>
            </a:r>
            <a:r>
              <a:rPr lang="ru-RU" sz="2800" dirty="0" err="1" smtClean="0"/>
              <a:t>яшенд</a:t>
            </a:r>
            <a:r>
              <a:rPr lang="tt-RU" sz="2800" dirty="0" smtClean="0"/>
              <a:t>ә фронтка китә.Һәм икенче елны ук аны әсирлеккә алалар.1942 елның 25 сен</a:t>
            </a:r>
            <a:r>
              <a:rPr lang="ru-RU" sz="2800" dirty="0" err="1" smtClean="0"/>
              <a:t>ь</a:t>
            </a:r>
            <a:r>
              <a:rPr lang="tt-RU" sz="2800" dirty="0" smtClean="0"/>
              <a:t>тяберендә дошманнар аның гомерен өзәләр. </a:t>
            </a:r>
            <a:endParaRPr lang="ru-RU" sz="2800" dirty="0"/>
          </a:p>
        </p:txBody>
      </p:sp>
      <p:pic>
        <p:nvPicPr>
          <p:cNvPr id="21506" name="Picture 2" descr="F:\ВЕТЕРАНЫ\ВЕТЕРАН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4149080"/>
            <a:ext cx="3888432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20102528</Template>
  <TotalTime>307</TotalTime>
  <Words>644</Words>
  <Application>Microsoft Office PowerPoint</Application>
  <PresentationFormat>Экран (4:3)</PresentationFormat>
  <Paragraphs>82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49</cp:revision>
  <dcterms:created xsi:type="dcterms:W3CDTF">2014-12-16T09:30:28Z</dcterms:created>
  <dcterms:modified xsi:type="dcterms:W3CDTF">2014-12-19T09:04:36Z</dcterms:modified>
</cp:coreProperties>
</file>